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0" r:id="rId1"/>
  </p:sldMasterIdLst>
  <p:sldIdLst>
    <p:sldId id="32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7" autoAdjust="0"/>
    <p:restoredTop sz="94710" autoAdjust="0"/>
  </p:normalViewPr>
  <p:slideViewPr>
    <p:cSldViewPr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53B3B98-EE5A-F44F-895F-F2E105FD0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1E891D3-52FE-B04D-A1B5-356CDD6E0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gi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#17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Adversary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-Ones opponent in a contest. </a:t>
            </a:r>
          </a:p>
          <a:p>
            <a:endParaRPr lang="en-US" dirty="0" smtClean="0"/>
          </a:p>
          <a:p>
            <a:r>
              <a:rPr lang="en-US" dirty="0" smtClean="0"/>
              <a:t>-Jacob Black and Edward Cullen are adversary's for Bella’s love.</a:t>
            </a:r>
            <a:endParaRPr lang="en-US" dirty="0"/>
          </a:p>
        </p:txBody>
      </p:sp>
      <p:pic>
        <p:nvPicPr>
          <p:cNvPr id="5" name="Content Placeholder 4" descr="Advdersary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652" b="-25652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Advocate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 person who publicly support or recommends a course or policy</a:t>
            </a:r>
          </a:p>
          <a:p>
            <a:endParaRPr lang="en-US" dirty="0" smtClean="0"/>
          </a:p>
          <a:p>
            <a:r>
              <a:rPr lang="en-US" dirty="0" smtClean="0"/>
              <a:t>-Celebrities are often an advocate for a particular cause.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Advocate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3831" b="-13831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Artisan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 worker in a skilled trade</a:t>
            </a:r>
          </a:p>
          <a:p>
            <a:endParaRPr lang="en-US" dirty="0" smtClean="0"/>
          </a:p>
          <a:p>
            <a:r>
              <a:rPr lang="en-US" dirty="0" smtClean="0"/>
              <a:t>- I watched as the artisan weaved the blanket made of wool</a:t>
            </a:r>
          </a:p>
          <a:p>
            <a:endParaRPr lang="en-US" dirty="0"/>
          </a:p>
        </p:txBody>
      </p:sp>
      <p:pic>
        <p:nvPicPr>
          <p:cNvPr id="5" name="Content Placeholder 4" descr="Artisan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990" b="-25990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-Practicing self-discipline from all forms of indulgence.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-Nuns are ascetic.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 descr="Ascetic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7658" r="-7658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Charlatan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A person who is falsely claiming to have special knowledge.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charlatan can con you into believing what you know is false. </a:t>
            </a:r>
            <a:endParaRPr lang="en-US" dirty="0"/>
          </a:p>
        </p:txBody>
      </p:sp>
      <p:pic>
        <p:nvPicPr>
          <p:cNvPr id="5" name="Content Placeholder 4" descr="Charlatan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2702" b="-32702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Hedonist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-Someone in the pursuit of self pleasure. </a:t>
            </a:r>
          </a:p>
          <a:p>
            <a:endParaRPr lang="en-US" dirty="0" smtClean="0"/>
          </a:p>
          <a:p>
            <a:r>
              <a:rPr lang="en-US" dirty="0" smtClean="0"/>
              <a:t>-A hedonist is  often in search of what will make him or her happy.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Orator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 public speaker</a:t>
            </a:r>
          </a:p>
          <a:p>
            <a:endParaRPr lang="en-US" dirty="0" smtClean="0"/>
          </a:p>
          <a:p>
            <a:r>
              <a:rPr lang="en-US" dirty="0" smtClean="0"/>
              <a:t>-The orator tells his opinion for the whole world to hear. </a:t>
            </a:r>
            <a:endParaRPr lang="en-US" dirty="0"/>
          </a:p>
        </p:txBody>
      </p:sp>
      <p:pic>
        <p:nvPicPr>
          <p:cNvPr id="5" name="Content Placeholder 4" descr="Orator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903" b="-6903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Pariah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-Outcast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-Many people with leprosy were considered to be pariah’s.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Raconteur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 person who tells stories in a skillful and amusing way.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raconteur told the story in a way that I could remember it perfectly.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 descr="Raconteur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9341" b="-39341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Skeptic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 person inclined to question.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-I was  skeptical about the situation.  </a:t>
            </a:r>
          </a:p>
        </p:txBody>
      </p:sp>
      <p:pic>
        <p:nvPicPr>
          <p:cNvPr id="5" name="Content Placeholder 4" descr="Skeptic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1419" r="-11419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Clandestine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-kept secret because illegal, illicit, or immoral.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group stayed clandestine for many years due to their practices. </a:t>
            </a:r>
            <a:endParaRPr lang="en-US" dirty="0"/>
          </a:p>
        </p:txBody>
      </p:sp>
      <p:pic>
        <p:nvPicPr>
          <p:cNvPr id="7" name="Content Placeholder 6" descr="Clandestin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2645" b="-12645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Virtuoso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A person highly skilled in music or another pursuit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The virtuoso made my smile while playing his music.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5" name="Content Placeholder 4" descr="Virtuoso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3701" r="-13701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Extraneous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-Irrelevant or unrelated to the subject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criminal was giving extraneous information to avoid getting in trouble.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Frivolous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-Not having any serious purpose or value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-Buying a purse yourself is a frivolous expense.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-Accompanying but not a major part of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-Danger is an incidental part of a firefighters job.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Inconsequential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-Not important or significant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-His work seems trivial and inconsequential.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Irrelevant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-Not connected with something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information was irrelevant to the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Negligible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-So small/unimportant as in not worth considering. </a:t>
            </a:r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r>
              <a:rPr lang="en-US" dirty="0" smtClean="0"/>
              <a:t>	Things</a:t>
            </a:r>
          </a:p>
          <a:p>
            <a:endParaRPr lang="en-US" dirty="0" smtClean="0"/>
          </a:p>
          <a:p>
            <a:r>
              <a:rPr lang="en-US" dirty="0" smtClean="0"/>
              <a:t>-The mole on the boys face was negligible.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Peripheral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-Of/related to or situated on the edge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-Vision</a:t>
            </a:r>
            <a:endParaRPr lang="en-US" dirty="0"/>
          </a:p>
        </p:txBody>
      </p:sp>
      <p:pic>
        <p:nvPicPr>
          <p:cNvPr id="5" name="Content Placeholder 4" descr="Peripherial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5193" b="-35193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-Of little importance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people</a:t>
            </a:r>
          </a:p>
          <a:p>
            <a:endParaRPr lang="en-US" dirty="0" smtClean="0"/>
          </a:p>
          <a:p>
            <a:r>
              <a:rPr lang="en-US" dirty="0" smtClean="0"/>
              <a:t>-The crime committed was petty.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Superficial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-Of or occurring on the surface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wound was purely superficial and needed no stitches.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-not openly acknowledged or displayed</a:t>
            </a:r>
          </a:p>
          <a:p>
            <a:endParaRPr lang="en-US" dirty="0" smtClean="0"/>
          </a:p>
          <a:p>
            <a:r>
              <a:rPr lang="en-US" dirty="0" smtClean="0"/>
              <a:t>-The detective was covert in his mission to find the truth. </a:t>
            </a:r>
            <a:endParaRPr lang="en-US" dirty="0"/>
          </a:p>
        </p:txBody>
      </p:sp>
      <p:pic>
        <p:nvPicPr>
          <p:cNvPr id="5" name="Content Placeholder 4" descr="Covert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658" r="-10658"/>
          <a:stretch>
            <a:fillRect/>
          </a:stretch>
        </p:blipFill>
        <p:spPr/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Trifling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-unimportant or trivial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-Of little value </a:t>
            </a:r>
            <a:r>
              <a:rPr lang="en-US" smtClean="0"/>
              <a:t>or importance.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-Present or experienced to an intense degree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pain in her leg was so acute she was screaming in pain.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Astute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or showing an ability to assess situations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astute officer was calm during the situation.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Discerning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or showing good judgment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discerning judge gave a sentence that was well deserved.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Erudite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or showing great knowledge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teacher was erudite.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Incisive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-Intelligently analytical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-An incisive detective looks at every detail.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Ingenious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-Clever, original, and inventive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plan to steal the money was ingenious.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Judicious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or showing or done with good judgment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choices that were made were judicious and very reasonable.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Perspicacious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a ready insight into the understanding of things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psychic was perspicacious.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-attempting to avoid notice or attention. Typically to avoid guilt, due to belief that discovery will lead to guilt</a:t>
            </a:r>
          </a:p>
          <a:p>
            <a:endParaRPr lang="en-US" dirty="0" smtClean="0"/>
          </a:p>
          <a:p>
            <a:r>
              <a:rPr lang="en-US" dirty="0" smtClean="0"/>
              <a:t>-The furtive criminal ran from the police after robbing a local bank. </a:t>
            </a:r>
            <a:endParaRPr lang="en-US" dirty="0"/>
          </a:p>
        </p:txBody>
      </p:sp>
      <p:pic>
        <p:nvPicPr>
          <p:cNvPr id="5" name="Content Placeholder 4" descr="Furtiv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313" b="-2313"/>
          <a:stretch>
            <a:fillRect/>
          </a:stretch>
        </p:blipFill>
        <p:spPr/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Prudent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-Acting with or showing care or thought for the future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young girl was very prudent when planning for the future.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Sagacious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or showing mental discernment and good judgment.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lawyer was sagacious.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Savvy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-Shrewdness and practical knowledge; in politics and business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woman was savvy in the business world.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-Extremely sharp/bitter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spoiled milk was acrid in taste.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-Extremely dry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-There was not a drop of water in the arid desert.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-Concerned with beauty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aesthetic landscapers worked hard on the lawn.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-Characterized by or suggesting self-discipline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religious reasons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ascetic monk took his vows without hesitation.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Atheistic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-The theory or belief god does not exist.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young girl was atheistic.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a double meaning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-Many words have a double meaning.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mixed feelings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young bride was beginning to be ambivalent about her wedding.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Inconspicuous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-Not clearly </a:t>
            </a:r>
            <a:r>
              <a:rPr lang="en-US" dirty="0" err="1" smtClean="0"/>
              <a:t>visable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things</a:t>
            </a:r>
          </a:p>
          <a:p>
            <a:endParaRPr lang="en-US" dirty="0" smtClean="0"/>
          </a:p>
          <a:p>
            <a:r>
              <a:rPr lang="en-US" dirty="0" smtClean="0"/>
              <a:t>-The wart on the mans finger was inconspicuous due to the location.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Coalesce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-Come together to form a whole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-opposite of break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Convalesce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-To get better after being sick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-It took weeks to convalesce after her long surgery.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Delusion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-False belief or opinion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-After the drugs were taken the young girl became delusional.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-To bring to mind without mentioning directly.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-Alice in wonderland brings many allusions.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-Deceptive appearance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-beer goggles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Imprudent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-Not showing care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reckless teen was imprudent about her future.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impundent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-Disrespectful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impundent teen did not obey her parents.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-Native to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-Native </a:t>
            </a:r>
            <a:r>
              <a:rPr lang="en-US" dirty="0" err="1" smtClean="0"/>
              <a:t>americans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Poor;Needy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indigent family lives below the poverty level.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indignant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-Being angry because you think you were treated unfairly.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-She was indignant that the rules had been changed.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-Having or showing a deceitful nature; sneaky, clever. </a:t>
            </a:r>
          </a:p>
          <a:p>
            <a:endParaRPr lang="en-US" dirty="0" smtClean="0"/>
          </a:p>
          <a:p>
            <a:r>
              <a:rPr lang="en-US" dirty="0" smtClean="0"/>
              <a:t>-The man was sly when he slid past the guards and into his car without being noticed</a:t>
            </a:r>
            <a:endParaRPr lang="en-US" dirty="0"/>
          </a:p>
        </p:txBody>
      </p:sp>
      <p:pic>
        <p:nvPicPr>
          <p:cNvPr id="5" name="Content Placeholder 4" descr="Sly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384" r="-384"/>
          <a:stretch>
            <a:fillRect/>
          </a:stretch>
        </p:blipFill>
        <p:spPr/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-Closely acquainted; familiar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two friends were intimate and knew everything about each other.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Intimidate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-Frighten/ overawe.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-Fathers intimidate their children.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obscure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-Not clear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fog can obscure your vision.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obtuse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-Annoyingly insensitive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-prick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-Something heavily important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problem became ponderable.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Ponderous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-Slow </a:t>
            </a:r>
            <a:r>
              <a:rPr lang="en-US" smtClean="0"/>
              <a:t>and clumsy </a:t>
            </a:r>
            <a:r>
              <a:rPr lang="en-US" dirty="0" smtClean="0"/>
              <a:t>because of great weight.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-The baby elephant was ponderous.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Stealthy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-Behaving in a cautious manner so as not to be seen or heard.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ninja was stealthy when he leaped upon the roof. </a:t>
            </a:r>
            <a:endParaRPr lang="en-US" dirty="0"/>
          </a:p>
        </p:txBody>
      </p:sp>
      <p:pic>
        <p:nvPicPr>
          <p:cNvPr id="5" name="Content Placeholder 4" descr="Stealthy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652" b="-25652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Surreptitious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-Kept secret because it would not be approved.</a:t>
            </a:r>
          </a:p>
          <a:p>
            <a:endParaRPr lang="en-US" dirty="0" smtClean="0"/>
          </a:p>
          <a:p>
            <a:r>
              <a:rPr lang="en-US" dirty="0" smtClean="0"/>
              <a:t>-The surreptitious romance was hidden away from the world. </a:t>
            </a:r>
            <a:endParaRPr lang="en-US" dirty="0"/>
          </a:p>
        </p:txBody>
      </p:sp>
      <p:pic>
        <p:nvPicPr>
          <p:cNvPr id="5" name="Content Placeholder 4" descr="Surreptitiou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2850" r="-12850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Unobtrusive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-Not attracting attention</a:t>
            </a:r>
          </a:p>
          <a:p>
            <a:endParaRPr lang="en-US" dirty="0" smtClean="0"/>
          </a:p>
          <a:p>
            <a:r>
              <a:rPr lang="en-US" dirty="0" smtClean="0"/>
              <a:t>	people</a:t>
            </a:r>
          </a:p>
          <a:p>
            <a:endParaRPr lang="en-US" dirty="0" smtClean="0"/>
          </a:p>
          <a:p>
            <a:r>
              <a:rPr lang="en-US" dirty="0" smtClean="0"/>
              <a:t>-The loner was very unobtrusive sitting in the corner reading his book. </a:t>
            </a:r>
            <a:endParaRPr lang="en-US" dirty="0"/>
          </a:p>
        </p:txBody>
      </p:sp>
      <p:pic>
        <p:nvPicPr>
          <p:cNvPr id="5" name="Content Placeholder 4" descr="Unobtrusiv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8014" r="-801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300</TotalTime>
  <Words>1160</Words>
  <Application>Microsoft Macintosh PowerPoint</Application>
  <PresentationFormat>On-screen Show (4:3)</PresentationFormat>
  <Paragraphs>360</Paragraphs>
  <Slides>65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Verve</vt:lpstr>
      <vt:lpstr>#17</vt:lpstr>
      <vt:lpstr>Clandestine</vt:lpstr>
      <vt:lpstr>Covert</vt:lpstr>
      <vt:lpstr>Furtive</vt:lpstr>
      <vt:lpstr>Inconspicuous</vt:lpstr>
      <vt:lpstr>Sly</vt:lpstr>
      <vt:lpstr>Stealthy</vt:lpstr>
      <vt:lpstr>Surreptitious</vt:lpstr>
      <vt:lpstr>Unobtrusive</vt:lpstr>
      <vt:lpstr>Adversary</vt:lpstr>
      <vt:lpstr>Advocate</vt:lpstr>
      <vt:lpstr>Artisan</vt:lpstr>
      <vt:lpstr>Ascetic</vt:lpstr>
      <vt:lpstr>Charlatan</vt:lpstr>
      <vt:lpstr>Hedonist</vt:lpstr>
      <vt:lpstr>Orator</vt:lpstr>
      <vt:lpstr>Pariah</vt:lpstr>
      <vt:lpstr>Raconteur</vt:lpstr>
      <vt:lpstr>Skeptic</vt:lpstr>
      <vt:lpstr>Virtuoso</vt:lpstr>
      <vt:lpstr>Extraneous</vt:lpstr>
      <vt:lpstr>Frivolous</vt:lpstr>
      <vt:lpstr>Incidental</vt:lpstr>
      <vt:lpstr>Inconsequential</vt:lpstr>
      <vt:lpstr>Irrelevant</vt:lpstr>
      <vt:lpstr>Negligible</vt:lpstr>
      <vt:lpstr>Peripheral</vt:lpstr>
      <vt:lpstr>Petty</vt:lpstr>
      <vt:lpstr>Superficial</vt:lpstr>
      <vt:lpstr>Trifling</vt:lpstr>
      <vt:lpstr>Trivial</vt:lpstr>
      <vt:lpstr>Acute</vt:lpstr>
      <vt:lpstr>Astute</vt:lpstr>
      <vt:lpstr>Discerning</vt:lpstr>
      <vt:lpstr>Erudite</vt:lpstr>
      <vt:lpstr>Incisive</vt:lpstr>
      <vt:lpstr>Ingenious</vt:lpstr>
      <vt:lpstr>Judicious</vt:lpstr>
      <vt:lpstr>Perspicacious</vt:lpstr>
      <vt:lpstr>Prudent</vt:lpstr>
      <vt:lpstr>Sagacious</vt:lpstr>
      <vt:lpstr>Savvy</vt:lpstr>
      <vt:lpstr>Acrid</vt:lpstr>
      <vt:lpstr>Arid</vt:lpstr>
      <vt:lpstr>Aesthetic</vt:lpstr>
      <vt:lpstr>Ascetic</vt:lpstr>
      <vt:lpstr>Atheistic</vt:lpstr>
      <vt:lpstr>Ambiguous</vt:lpstr>
      <vt:lpstr>Ambivalent</vt:lpstr>
      <vt:lpstr>Coalesce</vt:lpstr>
      <vt:lpstr>Convalesce</vt:lpstr>
      <vt:lpstr>Delusion </vt:lpstr>
      <vt:lpstr>Allusion</vt:lpstr>
      <vt:lpstr>Illusion</vt:lpstr>
      <vt:lpstr>Imprudent</vt:lpstr>
      <vt:lpstr>impundent</vt:lpstr>
      <vt:lpstr>indigenous</vt:lpstr>
      <vt:lpstr>Indigent</vt:lpstr>
      <vt:lpstr>indignant</vt:lpstr>
      <vt:lpstr>intimate</vt:lpstr>
      <vt:lpstr>Intimidate</vt:lpstr>
      <vt:lpstr>obscure</vt:lpstr>
      <vt:lpstr>obtuse</vt:lpstr>
      <vt:lpstr>ponderable</vt:lpstr>
      <vt:lpstr>Ponderous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Clandestine</dc:title>
  <dc:creator>Lucrishia Jeriel Bates</dc:creator>
  <cp:lastModifiedBy>Stephanie Suber</cp:lastModifiedBy>
  <cp:revision>79</cp:revision>
  <dcterms:created xsi:type="dcterms:W3CDTF">2011-03-22T17:40:44Z</dcterms:created>
  <dcterms:modified xsi:type="dcterms:W3CDTF">2011-03-22T17:41:19Z</dcterms:modified>
</cp:coreProperties>
</file>